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63" r:id="rId2"/>
    <p:sldId id="283" r:id="rId3"/>
    <p:sldId id="280" r:id="rId4"/>
    <p:sldId id="282" r:id="rId5"/>
    <p:sldId id="284" r:id="rId6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90B13C9E-EB1C-4C29-8292-9330C1C5D4D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BCBCEA7-E1C4-4A5F-A30B-E40C0B59C18B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1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E947DA-CB52-48D6-9A5E-CC52BE9C43F4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2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590D280-68C8-4DFE-B381-B1657E375F90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3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5ACAF0-E624-4C26-8A31-5DAF8CC98BFC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4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B4F4B89-CF09-4128-B8DB-0AC6F844C44A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5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380AE2-1EBE-487C-8CCF-AFDE60C4CB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57A241-9488-4E3F-AE92-0671F965AD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8A6B99-457B-479C-AEBD-B3104A452A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073F6-6260-43A8-90C0-ED143D928A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0EAD0BF-CA6E-4EDD-ACDC-76A28B74AD3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B6360C-5271-4507-BDAD-6AD4575E9F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7D365-C8B5-4EEC-83ED-6BB126D2F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DDE7A5-55FE-4A1F-9509-29A0E4A5C2F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F6CABC-2CB0-445A-941C-24136908630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A95F8F-9508-41AB-8878-D3DA2D8C8D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775EA0-09AB-4DAE-9A5A-FA874A1CF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5BCEAD9D-C52F-4FF1-95E8-C9F15B200C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2"/>
          <p:cNvGrpSpPr>
            <a:grpSpLocks/>
          </p:cNvGrpSpPr>
          <p:nvPr/>
        </p:nvGrpSpPr>
        <p:grpSpPr bwMode="auto">
          <a:xfrm>
            <a:off x="0" y="-1588"/>
            <a:ext cx="9145588" cy="6859588"/>
            <a:chOff x="0" y="-1"/>
            <a:chExt cx="5761" cy="4321"/>
          </a:xfrm>
        </p:grpSpPr>
        <p:pic>
          <p:nvPicPr>
            <p:cNvPr id="3077" name="Picture 3" descr="papertitl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1"/>
              <a:ext cx="5761" cy="4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8" name="Picture 4" descr="header"/>
            <p:cNvPicPr>
              <a:picLocks noChangeAspect="1" noChangeArrowheads="1"/>
            </p:cNvPicPr>
            <p:nvPr/>
          </p:nvPicPr>
          <p:blipFill>
            <a:blip r:embed="rId4"/>
            <a:srcRect t="8571"/>
            <a:stretch>
              <a:fillRect/>
            </a:stretch>
          </p:blipFill>
          <p:spPr bwMode="auto">
            <a:xfrm flipV="1">
              <a:off x="0" y="3504"/>
              <a:ext cx="5761" cy="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9" name="Picture 5" descr="2-21logo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" y="3648"/>
              <a:ext cx="1008" cy="6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685800" y="685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  <a:cs typeface="+mn-cs"/>
              </a:rPr>
              <a:t>New Berea Elementary</a:t>
            </a:r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1371600" y="17526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2800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itchFamily="34" charset="-128"/>
              <a:cs typeface="+mn-cs"/>
            </a:endParaRPr>
          </a:p>
        </p:txBody>
      </p:sp>
      <p:pic>
        <p:nvPicPr>
          <p:cNvPr id="11" name="Picture 10" descr="Berea 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981200"/>
            <a:ext cx="3886200" cy="2758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Bus Flow with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Turning Radius</a:t>
            </a:r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390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8" descr="Berea AutoTURN Site Plan_4-30-09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14400" y="1600200"/>
            <a:ext cx="7467600" cy="497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en-US" sz="4000" dirty="0" smtClean="0">
              <a:solidFill>
                <a:srgbClr val="E5DE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438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9" descr="Plan 1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1600200"/>
            <a:ext cx="75438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 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endParaRPr lang="en-US" sz="4000" dirty="0" smtClean="0">
              <a:solidFill>
                <a:srgbClr val="E5DE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486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9" descr="Plan 1 copy.jpg"/>
          <p:cNvPicPr>
            <a:picLocks noChangeAspect="1"/>
          </p:cNvPicPr>
          <p:nvPr/>
        </p:nvPicPr>
        <p:blipFill>
          <a:blip r:embed="rId6"/>
          <a:srcRect l="48485" t="25758" r="7071" b="18182"/>
          <a:stretch>
            <a:fillRect/>
          </a:stretch>
        </p:blipFill>
        <p:spPr bwMode="auto">
          <a:xfrm>
            <a:off x="1676400" y="1600200"/>
            <a:ext cx="6059488" cy="509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Restroom Options</a:t>
            </a:r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2534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10" descr="Restrooms-5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1752600"/>
            <a:ext cx="8305800" cy="4757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1077</TotalTime>
  <Words>31</Words>
  <Application>Microsoft Office PowerPoint</Application>
  <PresentationFormat>On-screen Show (4:3)</PresentationFormat>
  <Paragraphs>14</Paragraphs>
  <Slides>5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ＭＳ Ｐゴシック</vt:lpstr>
      <vt:lpstr>Arial Unicode MS</vt:lpstr>
      <vt:lpstr>Blank Presentation</vt:lpstr>
      <vt:lpstr>Slide 1</vt:lpstr>
      <vt:lpstr>Bus Flow with Turning Radius</vt:lpstr>
      <vt:lpstr>Proposed Layout </vt:lpstr>
      <vt:lpstr>Proposed Layout  </vt:lpstr>
      <vt:lpstr>Restroom Options</vt:lpstr>
    </vt:vector>
  </TitlesOfParts>
  <Company>Presentations Partners, LLC.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Stewart Road Project</dc:title>
  <dc:creator>Presentation Partners</dc:creator>
  <cp:lastModifiedBy>Administrator</cp:lastModifiedBy>
  <cp:revision>89</cp:revision>
  <dcterms:created xsi:type="dcterms:W3CDTF">2008-03-05T14:32:09Z</dcterms:created>
  <dcterms:modified xsi:type="dcterms:W3CDTF">2009-05-06T13:37:46Z</dcterms:modified>
</cp:coreProperties>
</file>